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4" r:id="rId3"/>
    <p:sldId id="289" r:id="rId4"/>
    <p:sldId id="310" r:id="rId5"/>
    <p:sldId id="309" r:id="rId6"/>
    <p:sldId id="280" r:id="rId7"/>
    <p:sldId id="307" r:id="rId8"/>
    <p:sldId id="293" r:id="rId9"/>
    <p:sldId id="294" r:id="rId10"/>
    <p:sldId id="311" r:id="rId11"/>
    <p:sldId id="312" r:id="rId12"/>
    <p:sldId id="313" r:id="rId13"/>
    <p:sldId id="31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-83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2021/12/22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2021/12/22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2021/12/22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" y="1612891"/>
            <a:ext cx="12390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Integrating Pattern- and Fact-based Fake News Detection via</a:t>
            </a:r>
          </a:p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Model Preference Learning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DE2F1C98-2A15-41DE-9447-2030446CA614}"/>
              </a:ext>
            </a:extLst>
          </p:cNvPr>
          <p:cNvSpPr/>
          <p:nvPr/>
        </p:nvSpPr>
        <p:spPr>
          <a:xfrm>
            <a:off x="980303" y="5317938"/>
            <a:ext cx="10614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CIKM 2021</a:t>
            </a:r>
          </a:p>
          <a:p>
            <a:pPr algn="ctr"/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  https://github.com/ICTMCG/Pref-FEND</a:t>
            </a:r>
            <a:endParaRPr lang="en-US" altLang="zh-CN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F7CA746-309B-0C48-AE11-59E55F13B66D}"/>
              </a:ext>
            </a:extLst>
          </p:cNvPr>
          <p:cNvSpPr txBox="1"/>
          <p:nvPr/>
        </p:nvSpPr>
        <p:spPr>
          <a:xfrm>
            <a:off x="10165213" y="6078771"/>
            <a:ext cx="1729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Zhuomin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Chen</a:t>
            </a:r>
          </a:p>
          <a:p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2021.12.22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303" y="2932670"/>
            <a:ext cx="10423193" cy="270843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Qiang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Sheng, </a:t>
            </a:r>
            <a:r>
              <a:rPr lang="en-US" altLang="zh-CN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Xueyao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Zhang</a:t>
            </a:r>
          </a:p>
          <a:p>
            <a:pPr algn="ctr"/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Institute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Computing Technology,</a:t>
            </a:r>
          </a:p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Chinese Academy of Sciences</a:t>
            </a:r>
          </a:p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University of Chinese Academy of</a:t>
            </a:r>
          </a:p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Sciences</a:t>
            </a:r>
          </a:p>
          <a:p>
            <a:pPr algn="ctr"/>
            <a:endParaRPr lang="en-US" altLang="zh-CN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Juan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</a:p>
          <a:p>
            <a:pPr algn="ctr"/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Institute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Computing Technology,</a:t>
            </a:r>
          </a:p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Chinese Academy of Sciences</a:t>
            </a:r>
          </a:p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University of Chinese Academy of</a:t>
            </a:r>
          </a:p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Sciences</a:t>
            </a:r>
          </a:p>
          <a:p>
            <a:pPr algn="ctr"/>
            <a:endParaRPr lang="en-US" altLang="zh-CN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Lei </a:t>
            </a:r>
            <a:r>
              <a:rPr lang="en-US" altLang="zh-CN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Zhong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Institute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Computing Technology,</a:t>
            </a:r>
          </a:p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Chinese Academy of Sciences</a:t>
            </a:r>
          </a:p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University of Chinese Academy of</a:t>
            </a:r>
          </a:p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Sciences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5" y="1778686"/>
            <a:ext cx="11392511" cy="297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0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1491048"/>
            <a:ext cx="11485382" cy="405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3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0548"/>
            <a:ext cx="11557686" cy="29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7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2" y="1131664"/>
            <a:ext cx="11090069" cy="493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1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404607" y="741406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30" y="665203"/>
            <a:ext cx="5749611" cy="598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9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49" y="728133"/>
            <a:ext cx="9539218" cy="586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7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19" y="1124447"/>
            <a:ext cx="3894994" cy="218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28" y="4381690"/>
            <a:ext cx="4392570" cy="41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6" y="5576783"/>
            <a:ext cx="38100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6" y="6042285"/>
            <a:ext cx="27241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15636" y="6460220"/>
            <a:ext cx="3815020" cy="304800"/>
            <a:chOff x="421932" y="6330143"/>
            <a:chExt cx="3815020" cy="30480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32" y="6330143"/>
              <a:ext cx="20669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177" y="6330143"/>
              <a:ext cx="16287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421931" y="3937139"/>
            <a:ext cx="2579730" cy="285750"/>
            <a:chOff x="431457" y="4249952"/>
            <a:chExt cx="2579730" cy="2857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7" y="4249952"/>
              <a:ext cx="135255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137" y="4249952"/>
              <a:ext cx="116205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82193" y="4381690"/>
            <a:ext cx="5238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Generate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Pattern Preference Map and Fact Preference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28" y="4803760"/>
            <a:ext cx="45148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676" y="5210222"/>
            <a:ext cx="7375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Recognize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tokens that are likely to represent writing styles or key objective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elements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9" y="1186754"/>
            <a:ext cx="6199357" cy="20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9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16" y="4443806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Graph initialization: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6" y="630314"/>
            <a:ext cx="7351995" cy="168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9" y="2369523"/>
            <a:ext cx="8851557" cy="19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481" y="5025080"/>
            <a:ext cx="7043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The node representation is initialized with the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pre-trained language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(BERT)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The edge weights are initialized with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calculating the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cosine similarity of token pairs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96" y="5066042"/>
            <a:ext cx="11811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63" y="5332741"/>
            <a:ext cx="2834857" cy="78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9"/>
          <a:stretch/>
        </p:blipFill>
        <p:spPr bwMode="auto">
          <a:xfrm>
            <a:off x="388980" y="6119704"/>
            <a:ext cx="271202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3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539" y="4238250"/>
            <a:ext cx="4165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Graph Convolution &amp; Correlation Update: </a:t>
            </a:r>
            <a:endParaRPr lang="en-US" altLang="zh-CN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9" y="2147101"/>
            <a:ext cx="8366671" cy="182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7" y="630314"/>
            <a:ext cx="6363454" cy="145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76" y="4653184"/>
            <a:ext cx="3662493" cy="66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90" y="4089188"/>
            <a:ext cx="3549480" cy="63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49" y="5120504"/>
            <a:ext cx="3371465" cy="47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29" y="5634753"/>
            <a:ext cx="3401199" cy="56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49" y="6197763"/>
            <a:ext cx="3584552" cy="50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76" y="5461911"/>
            <a:ext cx="357794" cy="27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203" y="5476449"/>
            <a:ext cx="4821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submatrix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of the correlation matrix of the </a:t>
            </a:r>
            <a:r>
              <a:rPr lang="zh-CN" altLang="en-US" sz="1400" dirty="0">
                <a:latin typeface="Times New Roman" pitchFamily="18" charset="0"/>
                <a:cs typeface="Times New Roman" pitchFamily="18" charset="0"/>
              </a:rPr>
              <a:t>𝑙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layer</a:t>
            </a:r>
          </a:p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rows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contain all the nodes and columns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record their correlation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with nodes of the type 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61" y="5517678"/>
            <a:ext cx="348319" cy="23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26" y="6154162"/>
            <a:ext cx="954817" cy="27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7218" y="4784552"/>
            <a:ext cx="228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Preference-aware 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Readout:</a:t>
            </a:r>
            <a:endParaRPr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141" y="3932733"/>
            <a:ext cx="4290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 Preference-aware Joint Fake 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News Detection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7" y="2322639"/>
            <a:ext cx="9473515" cy="153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7" y="630314"/>
            <a:ext cx="6890677" cy="157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9" y="4349670"/>
            <a:ext cx="3165684" cy="55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6" y="5215860"/>
            <a:ext cx="3149017" cy="60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7" y="5938002"/>
            <a:ext cx="4418653" cy="35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70" y="4025954"/>
            <a:ext cx="3114676" cy="32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661" y="4450879"/>
            <a:ext cx="3495675" cy="33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46" y="4899832"/>
            <a:ext cx="3258323" cy="45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46" y="5479537"/>
            <a:ext cx="3651810" cy="34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46" y="6334682"/>
            <a:ext cx="4364512" cy="38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86706"/>
            <a:ext cx="1030501" cy="20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502" y="5896230"/>
            <a:ext cx="1312612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7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79" y="2030838"/>
            <a:ext cx="6596346" cy="277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2" y="1592870"/>
            <a:ext cx="11580989" cy="452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1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21076</TotalTime>
  <Words>176</Words>
  <Application>Microsoft Office PowerPoint</Application>
  <PresentationFormat>自定义</PresentationFormat>
  <Paragraphs>45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PowerPoint 演示文稿</vt:lpstr>
      <vt:lpstr>Introduction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Experiments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微软中国</cp:lastModifiedBy>
  <cp:revision>820</cp:revision>
  <dcterms:created xsi:type="dcterms:W3CDTF">2017-04-22T07:59:29Z</dcterms:created>
  <dcterms:modified xsi:type="dcterms:W3CDTF">2021-12-22T13:15:49Z</dcterms:modified>
</cp:coreProperties>
</file>